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310" r:id="rId3"/>
    <p:sldId id="277" r:id="rId4"/>
    <p:sldId id="311" r:id="rId5"/>
    <p:sldId id="312" r:id="rId6"/>
    <p:sldId id="313" r:id="rId7"/>
    <p:sldId id="317" r:id="rId8"/>
    <p:sldId id="318" r:id="rId9"/>
    <p:sldId id="314" r:id="rId10"/>
    <p:sldId id="315" r:id="rId11"/>
    <p:sldId id="316" r:id="rId12"/>
    <p:sldId id="266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CC"/>
    <a:srgbClr val="FBFF65"/>
    <a:srgbClr val="FFF5A7"/>
    <a:srgbClr val="FFFFFF"/>
    <a:srgbClr val="9999FF"/>
    <a:srgbClr val="E6B2E2"/>
    <a:srgbClr val="CCFF99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6353" autoAdjust="0"/>
  </p:normalViewPr>
  <p:slideViewPr>
    <p:cSldViewPr>
      <p:cViewPr varScale="1">
        <p:scale>
          <a:sx n="96" d="100"/>
          <a:sy n="96" d="100"/>
        </p:scale>
        <p:origin x="60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FCB65-A6C1-492A-97A5-60611BA2BCDD}" type="datetimeFigureOut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80E5A-EB09-46BF-9478-FE0DD443A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407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80E5A-EB09-46BF-9478-FE0DD443A6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916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80E5A-EB09-46BF-9478-FE0DD443A6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342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3DBE-FF06-4B0E-8AA6-CE4513402BA0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33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F9F3E-F9EE-4E65-9E2B-8521CA8A6504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44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189FD-1D18-4700-9671-AF28CC6BDF19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107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F4AF-73B5-4BC8-B550-FE308D1CE103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398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7647-7AC3-491E-85A4-47E9EF073175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12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5496E-341F-4AC9-84D3-9ADB47CB08F5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542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F634-DE3C-4326-907D-D071151C037B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20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4580-999B-466F-8C4F-FC61343FBBD1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224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F0A6-F049-4AE3-8083-6EE9AFCB3B79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544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005F-9B0E-46FF-A38C-191262C39F6C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284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B869C-4D5B-4440-AA9A-5DF8730B3950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134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8A668-7F92-4D8C-9F8C-15AF9E899D64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56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0"/>
            <a:ext cx="4427984" cy="6858000"/>
            <a:chOff x="0" y="0"/>
            <a:chExt cx="4427984" cy="6858000"/>
          </a:xfrm>
          <a:solidFill>
            <a:schemeClr val="accent5">
              <a:lumMod val="20000"/>
              <a:lumOff val="80000"/>
            </a:schemeClr>
          </a:solidFill>
        </p:grpSpPr>
        <p:cxnSp>
          <p:nvCxnSpPr>
            <p:cNvPr id="5" name="직선 연결선 4"/>
            <p:cNvCxnSpPr/>
            <p:nvPr/>
          </p:nvCxnSpPr>
          <p:spPr>
            <a:xfrm flipH="1">
              <a:off x="0" y="0"/>
              <a:ext cx="2915816" cy="5229200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0" y="4337720"/>
              <a:ext cx="4427984" cy="2520280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1327914" y="2081662"/>
            <a:ext cx="1349447" cy="877236"/>
            <a:chOff x="4252314" y="1143866"/>
            <a:chExt cx="772316" cy="491577"/>
          </a:xfrm>
          <a:solidFill>
            <a:schemeClr val="bg1">
              <a:lumMod val="95000"/>
            </a:schemeClr>
          </a:solidFill>
        </p:grpSpPr>
        <p:sp>
          <p:nvSpPr>
            <p:cNvPr id="9" name="직사각형 8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 flipH="1">
            <a:off x="2010338" y="3128461"/>
            <a:ext cx="106338" cy="457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31020" y="3003100"/>
            <a:ext cx="5224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넌센스</a:t>
            </a:r>
            <a:r>
              <a:rPr lang="ko-KR" altLang="en-US" sz="4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en-US" altLang="ko-KR" sz="4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 Non-Sense )</a:t>
            </a:r>
            <a:endParaRPr lang="ko-KR" altLang="en-US" sz="40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72001" y="4197890"/>
            <a:ext cx="29667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지도교수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윤정현 교수님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r"/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2018182000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박재우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2020182031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이서연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2020182037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정롭비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1028" name="Picture 4" descr="물음표 | 무료 아이콘">
            <a:extLst>
              <a:ext uri="{FF2B5EF4-FFF2-40B4-BE49-F238E27FC236}">
                <a16:creationId xmlns:a16="http://schemas.microsoft.com/office/drawing/2014/main" id="{8B5922A0-2D07-45D5-2650-0130BE122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9789">
            <a:off x="6810758" y="2165684"/>
            <a:ext cx="723688" cy="72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물음표 | 무료 아이콘">
            <a:extLst>
              <a:ext uri="{FF2B5EF4-FFF2-40B4-BE49-F238E27FC236}">
                <a16:creationId xmlns:a16="http://schemas.microsoft.com/office/drawing/2014/main" id="{85E6C599-273E-442A-A905-6EB43C24C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798" y="2868531"/>
            <a:ext cx="422176" cy="4221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8C235D-F4E6-603D-A435-A2338D35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095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489" y="335487"/>
            <a:ext cx="3288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현재 개발 진행도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906701-0EC0-F0DE-5CFF-F7F92C2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10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aphicFrame>
        <p:nvGraphicFramePr>
          <p:cNvPr id="3" name="표 13">
            <a:extLst>
              <a:ext uri="{FF2B5EF4-FFF2-40B4-BE49-F238E27FC236}">
                <a16:creationId xmlns:a16="http://schemas.microsoft.com/office/drawing/2014/main" id="{8A7EDD54-CEDC-B6FF-30F2-99A9F7712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764310"/>
              </p:ext>
            </p:extLst>
          </p:nvPr>
        </p:nvGraphicFramePr>
        <p:xfrm>
          <a:off x="503040" y="1132363"/>
          <a:ext cx="8389440" cy="4853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792">
                  <a:extLst>
                    <a:ext uri="{9D8B030D-6E8A-4147-A177-3AD203B41FA5}">
                      <a16:colId xmlns:a16="http://schemas.microsoft.com/office/drawing/2014/main" val="646308543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3854909331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1420513523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222664373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644776520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1059757455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1855932391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3742366756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372611223"/>
                    </a:ext>
                  </a:extLst>
                </a:gridCol>
              </a:tblGrid>
              <a:tr h="433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087167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프레임 워크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완료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(100%)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143400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사운드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이펙트가 덜 모여 있음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(70%)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691842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게임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플레이어 조작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공격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몬스터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FSM(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근접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168652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서버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Multi Thread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최적화 필요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(80%)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9969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충돌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충돌 체크 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처리 필요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(50%)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021137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애니메이션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현재 사용중인 애니메이션 재생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Blending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07895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쉐이더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Toon Shading, Deferred Rendering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794670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서버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클라이언트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플레이어 접속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움직임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303680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보이스 네트워크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9789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게임 사운드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In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Game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배경음악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077380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이펙트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304759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테스트 및 버그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557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5585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489" y="335487"/>
            <a:ext cx="3288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향후 개발 일정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906701-0EC0-F0DE-5CFF-F7F92C2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11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aphicFrame>
        <p:nvGraphicFramePr>
          <p:cNvPr id="3" name="표 13">
            <a:extLst>
              <a:ext uri="{FF2B5EF4-FFF2-40B4-BE49-F238E27FC236}">
                <a16:creationId xmlns:a16="http://schemas.microsoft.com/office/drawing/2014/main" id="{8A7EDD54-CEDC-B6FF-30F2-99A9F7712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099536"/>
              </p:ext>
            </p:extLst>
          </p:nvPr>
        </p:nvGraphicFramePr>
        <p:xfrm>
          <a:off x="503040" y="1132363"/>
          <a:ext cx="8389439" cy="4485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2776">
                  <a:extLst>
                    <a:ext uri="{9D8B030D-6E8A-4147-A177-3AD203B41FA5}">
                      <a16:colId xmlns:a16="http://schemas.microsoft.com/office/drawing/2014/main" val="646308543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059757455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85593239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3742366756"/>
                    </a:ext>
                  </a:extLst>
                </a:gridCol>
                <a:gridCol w="1440159">
                  <a:extLst>
                    <a:ext uri="{9D8B030D-6E8A-4147-A177-3AD203B41FA5}">
                      <a16:colId xmlns:a16="http://schemas.microsoft.com/office/drawing/2014/main" val="2372611223"/>
                    </a:ext>
                  </a:extLst>
                </a:gridCol>
              </a:tblGrid>
              <a:tr h="433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087167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사운드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이펙트 리소스 수집 및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691842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게임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Mage Player,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몬스터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원거리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돌진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), NPC, Boss Monster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168652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서버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Multi Thread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최적화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9969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충돌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PhysX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연구 및 적용 또는 충돌 처리 버그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021137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애니메이션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추가 될 게임 로직에 필요한 애니메이션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07895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쉐이더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그림자 매핑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blurring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등 여러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Shader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연구 및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794670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서버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클라이언트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앞으로 추가 될 게임 로직에 따른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303680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보이스 네트워크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9789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게임 사운드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077380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이펙트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304759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테스트 및 버그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557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381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0"/>
            <a:ext cx="4427984" cy="6858000"/>
            <a:chOff x="0" y="0"/>
            <a:chExt cx="4427984" cy="6858000"/>
          </a:xfrm>
        </p:grpSpPr>
        <p:cxnSp>
          <p:nvCxnSpPr>
            <p:cNvPr id="5" name="직선 연결선 4"/>
            <p:cNvCxnSpPr/>
            <p:nvPr/>
          </p:nvCxnSpPr>
          <p:spPr>
            <a:xfrm flipH="1">
              <a:off x="0" y="0"/>
              <a:ext cx="2915816" cy="52292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0" y="4337720"/>
              <a:ext cx="4427984" cy="252028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5049217" y="2589073"/>
            <a:ext cx="772316" cy="491577"/>
            <a:chOff x="4252314" y="1143866"/>
            <a:chExt cx="772316" cy="491577"/>
          </a:xfrm>
        </p:grpSpPr>
        <p:sp>
          <p:nvSpPr>
            <p:cNvPr id="9" name="직사각형 8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81500" y="3083251"/>
            <a:ext cx="128998" cy="36084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07904" y="3014954"/>
            <a:ext cx="2016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HU젊음의행진140" pitchFamily="18" charset="-127"/>
                <a:ea typeface="HU젊음의행진140" pitchFamily="18" charset="-127"/>
              </a:rPr>
              <a:t>데모 시연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U젊음의행진140" pitchFamily="18" charset="-127"/>
              <a:ea typeface="HU젊음의행진14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C7C500-E609-42C6-3572-6AE9F2F1F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293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0"/>
            <a:ext cx="4427984" cy="6858000"/>
            <a:chOff x="0" y="0"/>
            <a:chExt cx="4427984" cy="6858000"/>
          </a:xfrm>
          <a:solidFill>
            <a:schemeClr val="accent5">
              <a:lumMod val="20000"/>
              <a:lumOff val="80000"/>
            </a:schemeClr>
          </a:solidFill>
        </p:grpSpPr>
        <p:cxnSp>
          <p:nvCxnSpPr>
            <p:cNvPr id="5" name="직선 연결선 4"/>
            <p:cNvCxnSpPr/>
            <p:nvPr/>
          </p:nvCxnSpPr>
          <p:spPr>
            <a:xfrm flipH="1">
              <a:off x="0" y="0"/>
              <a:ext cx="2915816" cy="5229200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0" y="4337720"/>
              <a:ext cx="4427984" cy="2520280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-252536" y="-243408"/>
            <a:ext cx="1349447" cy="877236"/>
            <a:chOff x="4252314" y="1143866"/>
            <a:chExt cx="772316" cy="491577"/>
          </a:xfrm>
          <a:solidFill>
            <a:schemeClr val="bg1">
              <a:lumMod val="95000"/>
            </a:schemeClr>
          </a:solidFill>
        </p:grpSpPr>
        <p:sp>
          <p:nvSpPr>
            <p:cNvPr id="9" name="직사각형 8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 flipH="1">
            <a:off x="481008" y="776443"/>
            <a:ext cx="106338" cy="457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1381450" y="651081"/>
            <a:ext cx="5224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  <a:endParaRPr lang="ko-KR" altLang="en-US" sz="40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67357" y="1557754"/>
            <a:ext cx="6315087" cy="391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게임 소개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구성원 역할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기술적 요소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중점 연구분야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개발 내용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문제점 및 보완책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향후 개발 일정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데모 시연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1028" name="Picture 4" descr="물음표 | 무료 아이콘">
            <a:extLst>
              <a:ext uri="{FF2B5EF4-FFF2-40B4-BE49-F238E27FC236}">
                <a16:creationId xmlns:a16="http://schemas.microsoft.com/office/drawing/2014/main" id="{8B5922A0-2D07-45D5-2650-0130BE122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9789">
            <a:off x="7620601" y="289237"/>
            <a:ext cx="723688" cy="72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물음표 | 무료 아이콘">
            <a:extLst>
              <a:ext uri="{FF2B5EF4-FFF2-40B4-BE49-F238E27FC236}">
                <a16:creationId xmlns:a16="http://schemas.microsoft.com/office/drawing/2014/main" id="{85E6C599-273E-442A-A905-6EB43C24C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712" y="811430"/>
            <a:ext cx="422176" cy="4221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8C235D-F4E6-603D-A435-A2338D35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0140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16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게임 소개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906701-0EC0-F0DE-5CFF-F7F92C2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595ED-AF86-C12E-2681-BC750D4A0AEF}"/>
              </a:ext>
            </a:extLst>
          </p:cNvPr>
          <p:cNvSpPr txBox="1"/>
          <p:nvPr/>
        </p:nvSpPr>
        <p:spPr>
          <a:xfrm>
            <a:off x="6274611" y="788532"/>
            <a:ext cx="2339754" cy="753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highlight>
                  <a:srgbClr val="C0C0C0"/>
                </a:highlight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플레이 인원</a:t>
            </a:r>
            <a:endParaRPr lang="en-US" altLang="ko-KR" sz="1600" b="1" dirty="0">
              <a:highlight>
                <a:srgbClr val="C0C0C0"/>
              </a:highlight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 ~ 4</a:t>
            </a:r>
            <a:r>
              <a:rPr lang="ko-KR" altLang="en-US" sz="14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70ECA-6EE9-B59A-5DEC-D93160847414}"/>
              </a:ext>
            </a:extLst>
          </p:cNvPr>
          <p:cNvSpPr txBox="1"/>
          <p:nvPr/>
        </p:nvSpPr>
        <p:spPr>
          <a:xfrm>
            <a:off x="656945" y="788532"/>
            <a:ext cx="2339754" cy="753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highlight>
                  <a:srgbClr val="C0C0C0"/>
                </a:highlight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장르</a:t>
            </a:r>
            <a:endParaRPr lang="en-US" altLang="ko-KR" sz="1600" b="1" dirty="0">
              <a:highlight>
                <a:srgbClr val="C0C0C0"/>
              </a:highlight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FPS </a:t>
            </a:r>
            <a:r>
              <a:rPr lang="ko-KR" altLang="en-US" sz="14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액션 어드벤처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ED30396-A92D-0B15-6089-61DD2601F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67" y="1604685"/>
            <a:ext cx="7888787" cy="525331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41116F8-1515-DE05-6005-C3AE283C5E88}"/>
              </a:ext>
            </a:extLst>
          </p:cNvPr>
          <p:cNvSpPr txBox="1"/>
          <p:nvPr/>
        </p:nvSpPr>
        <p:spPr>
          <a:xfrm>
            <a:off x="2409276" y="323070"/>
            <a:ext cx="4576968" cy="675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dirty="0">
                <a:highlight>
                  <a:srgbClr val="C0C0C0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사람의 </a:t>
            </a:r>
            <a:r>
              <a:rPr lang="ko-KR" altLang="en-US" b="1" dirty="0">
                <a:highlight>
                  <a:srgbClr val="C0C0C0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감각</a:t>
            </a:r>
            <a:r>
              <a:rPr lang="ko-KR" altLang="en-US" dirty="0">
                <a:highlight>
                  <a:srgbClr val="C0C0C0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빼앗아 가는 신비한 던전</a:t>
            </a:r>
          </a:p>
        </p:txBody>
      </p:sp>
    </p:spTree>
    <p:extLst>
      <p:ext uri="{BB962C8B-B14F-4D97-AF65-F5344CB8AC3E}">
        <p14:creationId xmlns:p14="http://schemas.microsoft.com/office/powerpoint/2010/main" val="2039480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489" y="335487"/>
            <a:ext cx="3288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구성원 역할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906701-0EC0-F0DE-5CFF-F7F92C2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A72E7-B3A0-351F-3E48-574C55A82D48}"/>
              </a:ext>
            </a:extLst>
          </p:cNvPr>
          <p:cNvSpPr txBox="1"/>
          <p:nvPr/>
        </p:nvSpPr>
        <p:spPr>
          <a:xfrm>
            <a:off x="2448144" y="2627003"/>
            <a:ext cx="1584176" cy="8617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2018180020</a:t>
            </a:r>
          </a:p>
          <a:p>
            <a:r>
              <a:rPr lang="ko-KR" altLang="en-US" b="1" dirty="0"/>
              <a:t>박재우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클라이언트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D8611-7B20-551A-41E1-3D247F40717D}"/>
              </a:ext>
            </a:extLst>
          </p:cNvPr>
          <p:cNvSpPr txBox="1"/>
          <p:nvPr/>
        </p:nvSpPr>
        <p:spPr>
          <a:xfrm>
            <a:off x="2456042" y="3881226"/>
            <a:ext cx="1584176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2020182031</a:t>
            </a:r>
          </a:p>
          <a:p>
            <a:r>
              <a:rPr lang="ko-KR" altLang="en-US" b="1" dirty="0"/>
              <a:t>이서연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클라이언트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0371A-12DE-D921-4DCD-B3959B24F3B3}"/>
              </a:ext>
            </a:extLst>
          </p:cNvPr>
          <p:cNvSpPr txBox="1"/>
          <p:nvPr/>
        </p:nvSpPr>
        <p:spPr>
          <a:xfrm>
            <a:off x="2448144" y="5135449"/>
            <a:ext cx="1584176" cy="861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2020182037</a:t>
            </a:r>
          </a:p>
          <a:p>
            <a:r>
              <a:rPr lang="ko-KR" altLang="en-US" b="1" dirty="0" err="1"/>
              <a:t>정롭비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서버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DDD0D-A786-5851-AD3B-4CCA13903018}"/>
              </a:ext>
            </a:extLst>
          </p:cNvPr>
          <p:cNvSpPr txBox="1"/>
          <p:nvPr/>
        </p:nvSpPr>
        <p:spPr>
          <a:xfrm>
            <a:off x="4786318" y="2627003"/>
            <a:ext cx="6160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Level-Design</a:t>
            </a:r>
          </a:p>
          <a:p>
            <a:r>
              <a:rPr lang="en-US" altLang="ko-KR" sz="1400" dirty="0"/>
              <a:t>- VIVOX </a:t>
            </a:r>
            <a:r>
              <a:rPr lang="ko-KR" altLang="en-US" sz="1400" dirty="0"/>
              <a:t>환경 구축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 모델 관리 및 애니메이션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적의 행동패턴 </a:t>
            </a:r>
            <a:r>
              <a:rPr lang="en-US" altLang="ko-KR" sz="1400" dirty="0"/>
              <a:t>(FSM)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7365DB-507E-B4E7-DA6A-68AEEE5306CC}"/>
              </a:ext>
            </a:extLst>
          </p:cNvPr>
          <p:cNvSpPr txBox="1"/>
          <p:nvPr/>
        </p:nvSpPr>
        <p:spPr>
          <a:xfrm>
            <a:off x="4788024" y="3933056"/>
            <a:ext cx="6160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Shader</a:t>
            </a:r>
            <a:r>
              <a:rPr lang="ko-KR" altLang="en-US" sz="1400" dirty="0"/>
              <a:t> </a:t>
            </a:r>
            <a:r>
              <a:rPr lang="en-US" altLang="ko-KR" sz="1400" dirty="0"/>
              <a:t>Programming</a:t>
            </a:r>
          </a:p>
          <a:p>
            <a:r>
              <a:rPr lang="en-US" altLang="ko-KR" sz="1400" dirty="0"/>
              <a:t>- 2D </a:t>
            </a:r>
            <a:r>
              <a:rPr lang="ko-KR" altLang="en-US" sz="1400" dirty="0"/>
              <a:t>리소스 제작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충돌 처리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73885E-D5EE-65BD-38AB-10A89A706B80}"/>
              </a:ext>
            </a:extLst>
          </p:cNvPr>
          <p:cNvSpPr txBox="1"/>
          <p:nvPr/>
        </p:nvSpPr>
        <p:spPr>
          <a:xfrm>
            <a:off x="4786318" y="5249131"/>
            <a:ext cx="6160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IOCP</a:t>
            </a:r>
            <a:r>
              <a:rPr lang="ko-KR" altLang="en-US" sz="1400" dirty="0"/>
              <a:t>기반 서버 구축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네트워크 프레임워크 작성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서버와 클라이언트 간의 연결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6594BB-9CC4-6ACE-DB57-1B719611FD40}"/>
              </a:ext>
            </a:extLst>
          </p:cNvPr>
          <p:cNvSpPr txBox="1"/>
          <p:nvPr/>
        </p:nvSpPr>
        <p:spPr>
          <a:xfrm>
            <a:off x="4757537" y="1411274"/>
            <a:ext cx="61609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클라이언트 </a:t>
            </a:r>
            <a:r>
              <a:rPr lang="en-US" altLang="ko-KR" sz="1400" dirty="0"/>
              <a:t>Component </a:t>
            </a:r>
            <a:r>
              <a:rPr lang="ko-KR" altLang="en-US" sz="1400" dirty="0"/>
              <a:t>구조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프레임워크 제작</a:t>
            </a:r>
            <a:endParaRPr lang="en-US" altLang="ko-KR" sz="1400" dirty="0"/>
          </a:p>
          <a:p>
            <a:r>
              <a:rPr lang="en-US" altLang="ko-KR" dirty="0"/>
              <a:t>	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EC1D28-6165-1D21-1D4D-6A72D0E34FDB}"/>
              </a:ext>
            </a:extLst>
          </p:cNvPr>
          <p:cNvSpPr txBox="1"/>
          <p:nvPr/>
        </p:nvSpPr>
        <p:spPr>
          <a:xfrm>
            <a:off x="2448144" y="1306943"/>
            <a:ext cx="1584176" cy="86177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pPr algn="ctr"/>
            <a:r>
              <a:rPr lang="ko-KR" altLang="en-US" b="1" dirty="0"/>
              <a:t>공통</a:t>
            </a:r>
            <a:endParaRPr lang="en-US" altLang="ko-KR" b="1" dirty="0"/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414202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489" y="335487"/>
            <a:ext cx="3288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중점 연구 분야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906701-0EC0-F0DE-5CFF-F7F92C2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5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A72E7-B3A0-351F-3E48-574C55A82D48}"/>
              </a:ext>
            </a:extLst>
          </p:cNvPr>
          <p:cNvSpPr txBox="1"/>
          <p:nvPr/>
        </p:nvSpPr>
        <p:spPr>
          <a:xfrm>
            <a:off x="971600" y="2538545"/>
            <a:ext cx="1584176" cy="8617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2018180020</a:t>
            </a:r>
          </a:p>
          <a:p>
            <a:r>
              <a:rPr lang="ko-KR" altLang="en-US" b="1" dirty="0"/>
              <a:t>박재우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클라이언트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D8611-7B20-551A-41E1-3D247F40717D}"/>
              </a:ext>
            </a:extLst>
          </p:cNvPr>
          <p:cNvSpPr txBox="1"/>
          <p:nvPr/>
        </p:nvSpPr>
        <p:spPr>
          <a:xfrm>
            <a:off x="979498" y="3792768"/>
            <a:ext cx="1584176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2020182031</a:t>
            </a:r>
          </a:p>
          <a:p>
            <a:r>
              <a:rPr lang="ko-KR" altLang="en-US" b="1" dirty="0"/>
              <a:t>이서연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클라이언트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0371A-12DE-D921-4DCD-B3959B24F3B3}"/>
              </a:ext>
            </a:extLst>
          </p:cNvPr>
          <p:cNvSpPr txBox="1"/>
          <p:nvPr/>
        </p:nvSpPr>
        <p:spPr>
          <a:xfrm>
            <a:off x="971600" y="5046991"/>
            <a:ext cx="1584176" cy="861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2020182037</a:t>
            </a:r>
          </a:p>
          <a:p>
            <a:r>
              <a:rPr lang="ko-KR" altLang="en-US" b="1" dirty="0" err="1"/>
              <a:t>정롭비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서버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DDD0D-A786-5851-AD3B-4CCA13903018}"/>
              </a:ext>
            </a:extLst>
          </p:cNvPr>
          <p:cNvSpPr txBox="1"/>
          <p:nvPr/>
        </p:nvSpPr>
        <p:spPr>
          <a:xfrm>
            <a:off x="3309774" y="2577067"/>
            <a:ext cx="6160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Level-Design </a:t>
            </a:r>
            <a:r>
              <a:rPr lang="ko-KR" altLang="en-US" sz="1400" dirty="0"/>
              <a:t>연구</a:t>
            </a:r>
            <a:endParaRPr lang="en-US" altLang="ko-KR" sz="1400" dirty="0"/>
          </a:p>
          <a:p>
            <a:r>
              <a:rPr lang="en-US" altLang="ko-KR" sz="1400" dirty="0"/>
              <a:t>- VIVOX </a:t>
            </a:r>
            <a:r>
              <a:rPr lang="ko-KR" altLang="en-US" sz="1400" dirty="0"/>
              <a:t>환경 연구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 자연스러운 애니메이션 </a:t>
            </a:r>
            <a:r>
              <a:rPr lang="en-US" altLang="ko-KR" sz="1400" dirty="0"/>
              <a:t>Blending</a:t>
            </a:r>
            <a:r>
              <a:rPr lang="ko-KR" altLang="en-US" sz="1400" dirty="0"/>
              <a:t> 구현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상황에 따른 적절한 적의 행동패턴</a:t>
            </a:r>
            <a:r>
              <a:rPr lang="en-US" altLang="ko-KR" sz="1400" dirty="0"/>
              <a:t>(FSM) </a:t>
            </a:r>
            <a:r>
              <a:rPr lang="ko-KR" altLang="en-US" sz="1400" dirty="0"/>
              <a:t>연구</a:t>
            </a:r>
            <a:endParaRPr lang="en-US" altLang="ko-K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7365DB-507E-B4E7-DA6A-68AEEE5306CC}"/>
              </a:ext>
            </a:extLst>
          </p:cNvPr>
          <p:cNvSpPr txBox="1"/>
          <p:nvPr/>
        </p:nvSpPr>
        <p:spPr>
          <a:xfrm>
            <a:off x="3311480" y="3844598"/>
            <a:ext cx="6160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Deferred Rendering</a:t>
            </a:r>
            <a:r>
              <a:rPr lang="ko-KR" altLang="en-US" sz="1400" dirty="0"/>
              <a:t>을 활용하는 여러 </a:t>
            </a:r>
            <a:r>
              <a:rPr lang="en-US" altLang="ko-KR" sz="1400" dirty="0"/>
              <a:t>Shader</a:t>
            </a:r>
            <a:r>
              <a:rPr lang="ko-KR" altLang="en-US" sz="1400" dirty="0"/>
              <a:t>기술 연구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적절한 </a:t>
            </a:r>
            <a:r>
              <a:rPr lang="en-US" altLang="ko-KR" sz="1400" dirty="0"/>
              <a:t>Game</a:t>
            </a:r>
            <a:r>
              <a:rPr lang="ko-KR" altLang="en-US" sz="1400" dirty="0"/>
              <a:t> </a:t>
            </a:r>
            <a:r>
              <a:rPr lang="en-US" altLang="ko-KR" sz="1400" dirty="0"/>
              <a:t>UI </a:t>
            </a:r>
            <a:r>
              <a:rPr lang="ko-KR" altLang="en-US" sz="1400" dirty="0"/>
              <a:t>리소스 제작 및 구현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자연스럽지만 가벼운 충돌 체크</a:t>
            </a:r>
            <a:r>
              <a:rPr lang="en-US" altLang="ko-KR" sz="1400" dirty="0"/>
              <a:t>/</a:t>
            </a:r>
            <a:r>
              <a:rPr lang="ko-KR" altLang="en-US" sz="1400" dirty="0"/>
              <a:t>처리 기법 연구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73885E-D5EE-65BD-38AB-10A89A706B80}"/>
              </a:ext>
            </a:extLst>
          </p:cNvPr>
          <p:cNvSpPr txBox="1"/>
          <p:nvPr/>
        </p:nvSpPr>
        <p:spPr>
          <a:xfrm>
            <a:off x="3309774" y="5160673"/>
            <a:ext cx="6160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IOCP </a:t>
            </a:r>
            <a:r>
              <a:rPr lang="ko-KR" altLang="en-US" sz="1400" dirty="0"/>
              <a:t>멀티 스레드 연구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네트워크 문제에 대처 가능한 설계 연구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서버와 클라이언트 간의 동기화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6594BB-9CC4-6ACE-DB57-1B719611FD40}"/>
              </a:ext>
            </a:extLst>
          </p:cNvPr>
          <p:cNvSpPr txBox="1"/>
          <p:nvPr/>
        </p:nvSpPr>
        <p:spPr>
          <a:xfrm>
            <a:off x="3280993" y="1322816"/>
            <a:ext cx="61609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매끄러운 공동 작업을 위한 공학적 설계 방법 사고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효율적인 </a:t>
            </a:r>
            <a:r>
              <a:rPr lang="en-US" altLang="ko-KR" sz="1400" dirty="0"/>
              <a:t>Multi - Threading</a:t>
            </a:r>
            <a:r>
              <a:rPr lang="ko-KR" altLang="en-US" sz="1400" dirty="0"/>
              <a:t>연구</a:t>
            </a:r>
          </a:p>
          <a:p>
            <a:r>
              <a:rPr lang="en-US" altLang="ko-KR" sz="1400" dirty="0"/>
              <a:t>- Component</a:t>
            </a:r>
            <a:r>
              <a:rPr lang="ko-KR" altLang="en-US" sz="1400" dirty="0"/>
              <a:t>구조 프레임워크 연구</a:t>
            </a:r>
            <a:endParaRPr lang="en-US" altLang="ko-KR" sz="1400" dirty="0"/>
          </a:p>
          <a:p>
            <a:r>
              <a:rPr lang="en-US" altLang="ko-KR" dirty="0"/>
              <a:t>	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EC1D28-6165-1D21-1D4D-6A72D0E34FDB}"/>
              </a:ext>
            </a:extLst>
          </p:cNvPr>
          <p:cNvSpPr txBox="1"/>
          <p:nvPr/>
        </p:nvSpPr>
        <p:spPr>
          <a:xfrm>
            <a:off x="971600" y="1218485"/>
            <a:ext cx="1584176" cy="86177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pPr algn="ctr"/>
            <a:r>
              <a:rPr lang="ko-KR" altLang="en-US" b="1" dirty="0"/>
              <a:t>공통</a:t>
            </a:r>
            <a:endParaRPr lang="en-US" altLang="ko-KR" b="1" dirty="0"/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898326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489" y="335487"/>
            <a:ext cx="3288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개발 내용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906701-0EC0-F0DE-5CFF-F7F92C2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6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F2D322-F6C7-8CD8-5A59-6B09F9306970}"/>
              </a:ext>
            </a:extLst>
          </p:cNvPr>
          <p:cNvSpPr txBox="1"/>
          <p:nvPr/>
        </p:nvSpPr>
        <p:spPr>
          <a:xfrm>
            <a:off x="6042390" y="3219335"/>
            <a:ext cx="132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몬스터</a:t>
            </a:r>
            <a:r>
              <a:rPr lang="en-US" altLang="ko-KR" dirty="0"/>
              <a:t>FSM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BBD981-EE81-5DF6-5F75-5772749AD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275119"/>
            <a:ext cx="3600000" cy="150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C9B680-3945-12FA-B82A-8F5E574C5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60" y="980728"/>
            <a:ext cx="3600000" cy="2086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199F82-0AC0-E783-E9B1-38DF944A48E6}"/>
              </a:ext>
            </a:extLst>
          </p:cNvPr>
          <p:cNvSpPr txBox="1"/>
          <p:nvPr/>
        </p:nvSpPr>
        <p:spPr>
          <a:xfrm>
            <a:off x="1533100" y="3245095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모델 및 맵 로드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61C72F4-22D8-F10D-4033-85F9522D5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000" y="3933441"/>
            <a:ext cx="3600000" cy="20854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06A07E-12D7-C29C-9F0E-449063E80C08}"/>
              </a:ext>
            </a:extLst>
          </p:cNvPr>
          <p:cNvSpPr txBox="1"/>
          <p:nvPr/>
        </p:nvSpPr>
        <p:spPr>
          <a:xfrm>
            <a:off x="3943462" y="6178986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Animation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6053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489" y="335487"/>
            <a:ext cx="3288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개발 내용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906701-0EC0-F0DE-5CFF-F7F92C2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7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ACFE13-119A-A9D6-AFBA-2A3922C96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40" y="885005"/>
            <a:ext cx="3600000" cy="2090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4ECD70-F480-B3AB-3C8B-6E0250877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614" y="909802"/>
            <a:ext cx="3600000" cy="2083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3923EC7-0B72-6393-6896-D03F7A8BA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000" y="3876119"/>
            <a:ext cx="3600000" cy="2080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46138F-6D1D-4373-4654-168291D48E53}"/>
              </a:ext>
            </a:extLst>
          </p:cNvPr>
          <p:cNvSpPr txBox="1"/>
          <p:nvPr/>
        </p:nvSpPr>
        <p:spPr>
          <a:xfrm>
            <a:off x="1160170" y="3096962"/>
            <a:ext cx="223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Deferred Rendering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B7F63-301B-0C08-40A8-DAAC98468BAA}"/>
              </a:ext>
            </a:extLst>
          </p:cNvPr>
          <p:cNvSpPr txBox="1"/>
          <p:nvPr/>
        </p:nvSpPr>
        <p:spPr>
          <a:xfrm>
            <a:off x="6083120" y="3117209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OBB </a:t>
            </a:r>
            <a:r>
              <a:rPr lang="ko-KR" altLang="en-US" dirty="0"/>
              <a:t>충돌체크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C26AF-900F-48C8-E7D5-4E2953CEC050}"/>
              </a:ext>
            </a:extLst>
          </p:cNvPr>
          <p:cNvSpPr txBox="1"/>
          <p:nvPr/>
        </p:nvSpPr>
        <p:spPr>
          <a:xfrm>
            <a:off x="3708622" y="6194935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UI</a:t>
            </a:r>
            <a:r>
              <a:rPr lang="ko-KR" altLang="en-US" dirty="0"/>
              <a:t> 및 상호작용</a:t>
            </a:r>
          </a:p>
        </p:txBody>
      </p:sp>
    </p:spTree>
    <p:extLst>
      <p:ext uri="{BB962C8B-B14F-4D97-AF65-F5344CB8AC3E}">
        <p14:creationId xmlns:p14="http://schemas.microsoft.com/office/powerpoint/2010/main" val="2283821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489" y="335487"/>
            <a:ext cx="3288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개발 내용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906701-0EC0-F0DE-5CFF-F7F92C2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8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22D7E9-00C2-7660-4356-65F891673BA0}"/>
              </a:ext>
            </a:extLst>
          </p:cNvPr>
          <p:cNvSpPr txBox="1"/>
          <p:nvPr/>
        </p:nvSpPr>
        <p:spPr>
          <a:xfrm>
            <a:off x="1331640" y="5661248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IOCP </a:t>
            </a:r>
            <a:r>
              <a:rPr lang="ko-KR" altLang="en-US" dirty="0"/>
              <a:t>서버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AF58D-35C0-2130-F947-6F3C0DB8C73D}"/>
              </a:ext>
            </a:extLst>
          </p:cNvPr>
          <p:cNvSpPr txBox="1"/>
          <p:nvPr/>
        </p:nvSpPr>
        <p:spPr>
          <a:xfrm>
            <a:off x="5292080" y="5661248"/>
            <a:ext cx="302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Multi Thread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7437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489" y="335487"/>
            <a:ext cx="3288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문제점 및 보완책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906701-0EC0-F0DE-5CFF-F7F92C2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9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A7537A-6352-2DE5-A28C-BB936D39A112}"/>
              </a:ext>
            </a:extLst>
          </p:cNvPr>
          <p:cNvSpPr/>
          <p:nvPr/>
        </p:nvSpPr>
        <p:spPr>
          <a:xfrm>
            <a:off x="467949" y="1618286"/>
            <a:ext cx="4145896" cy="3621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클라이언트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물체의 위로 충돌 처리 불가능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en-US" altLang="ko-KR" sz="1400" dirty="0"/>
              <a:t>PhysX</a:t>
            </a:r>
            <a:r>
              <a:rPr lang="ko-KR" altLang="en-US" sz="1400" dirty="0"/>
              <a:t>사용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물체 위로 올라갈 상황 없애기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물체 위로 올라가도록 수정해보기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Terrain </a:t>
            </a:r>
            <a:r>
              <a:rPr lang="ko-KR" altLang="en-US" sz="1400" dirty="0"/>
              <a:t>테셀레이션이 안되어 부자연스러움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en-US" altLang="ko-KR" sz="1400" dirty="0"/>
              <a:t>Terrain </a:t>
            </a:r>
            <a:r>
              <a:rPr lang="ko-KR" altLang="en-US" sz="1400" dirty="0"/>
              <a:t>테셀레이션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F1156E-C896-2328-B0B5-14A1B0EEA7F2}"/>
              </a:ext>
            </a:extLst>
          </p:cNvPr>
          <p:cNvSpPr/>
          <p:nvPr/>
        </p:nvSpPr>
        <p:spPr>
          <a:xfrm>
            <a:off x="4746584" y="1618286"/>
            <a:ext cx="4145896" cy="3621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서버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최대 동시접속 확인을 위해 </a:t>
            </a:r>
            <a:r>
              <a:rPr lang="en-US" altLang="ko-KR" sz="1400" dirty="0"/>
              <a:t>Stress Test</a:t>
            </a:r>
            <a:r>
              <a:rPr lang="ko-KR" altLang="en-US" sz="1400" dirty="0"/>
              <a:t>필요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en-US" altLang="ko-KR" sz="1400" dirty="0"/>
              <a:t>Stress Test </a:t>
            </a:r>
            <a:r>
              <a:rPr lang="ko-KR" altLang="en-US" sz="1400" dirty="0"/>
              <a:t>구현 및 확인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로그인 정보 저장 불가능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en-US" altLang="ko-KR" sz="1400" dirty="0"/>
              <a:t>Data Base </a:t>
            </a:r>
            <a:r>
              <a:rPr lang="ko-KR" altLang="en-US" sz="1400" dirty="0"/>
              <a:t>연동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lvl="1"/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045657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</TotalTime>
  <Words>522</Words>
  <Application>Microsoft Office PowerPoint</Application>
  <PresentationFormat>화면 슬라이드 쇼(4:3)</PresentationFormat>
  <Paragraphs>172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HU젊음의행진140</vt:lpstr>
      <vt:lpstr>나눔스퀘어 Light</vt:lpstr>
      <vt:lpstr>나눔스퀘어라운드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이서연(2020182031)</cp:lastModifiedBy>
  <cp:revision>27</cp:revision>
  <dcterms:created xsi:type="dcterms:W3CDTF">2017-02-23T06:42:21Z</dcterms:created>
  <dcterms:modified xsi:type="dcterms:W3CDTF">2023-04-29T10:48:58Z</dcterms:modified>
</cp:coreProperties>
</file>